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50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2" d="100"/>
          <a:sy n="52" d="100"/>
        </p:scale>
        <p:origin x="854" y="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84CC6-F029-4153-A05A-64A04A2FFE6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0B73D11-80F8-41B2-8BA7-5CB1CDDC61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9BCB23F-B5A1-4763-ACF9-E2C9D45993FA}"/>
              </a:ext>
            </a:extLst>
          </p:cNvPr>
          <p:cNvSpPr>
            <a:spLocks noGrp="1"/>
          </p:cNvSpPr>
          <p:nvPr>
            <p:ph type="dt" sz="half" idx="10"/>
          </p:nvPr>
        </p:nvSpPr>
        <p:spPr/>
        <p:txBody>
          <a:bodyPr/>
          <a:lstStyle/>
          <a:p>
            <a:fld id="{19B7B1C5-12EE-4E2F-BF76-680EBA4B3CFB}" type="datetimeFigureOut">
              <a:rPr lang="en-GB" smtClean="0"/>
              <a:t>15/05/2024</a:t>
            </a:fld>
            <a:endParaRPr lang="en-GB"/>
          </a:p>
        </p:txBody>
      </p:sp>
      <p:sp>
        <p:nvSpPr>
          <p:cNvPr id="5" name="Footer Placeholder 4">
            <a:extLst>
              <a:ext uri="{FF2B5EF4-FFF2-40B4-BE49-F238E27FC236}">
                <a16:creationId xmlns:a16="http://schemas.microsoft.com/office/drawing/2014/main" id="{4D87F0C1-6A1C-44C3-9785-9C8CCB58D5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35B2E4D-AA37-48DF-B281-5CE75C1EBE77}"/>
              </a:ext>
            </a:extLst>
          </p:cNvPr>
          <p:cNvSpPr>
            <a:spLocks noGrp="1"/>
          </p:cNvSpPr>
          <p:nvPr>
            <p:ph type="sldNum" sz="quarter" idx="12"/>
          </p:nvPr>
        </p:nvSpPr>
        <p:spPr/>
        <p:txBody>
          <a:bodyPr/>
          <a:lstStyle/>
          <a:p>
            <a:fld id="{56839DAF-664D-48A0-AA93-E5C8090317BE}" type="slidenum">
              <a:rPr lang="en-GB" smtClean="0"/>
              <a:t>‹#›</a:t>
            </a:fld>
            <a:endParaRPr lang="en-GB"/>
          </a:p>
        </p:txBody>
      </p:sp>
    </p:spTree>
    <p:extLst>
      <p:ext uri="{BB962C8B-B14F-4D97-AF65-F5344CB8AC3E}">
        <p14:creationId xmlns:p14="http://schemas.microsoft.com/office/powerpoint/2010/main" val="2697472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39C4E-1569-4774-8987-A0457C61857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82D7C0F-9760-410B-802E-0D5F9D2B8C6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E7D16C8-3C51-4FD7-ADB6-1C0C1E5407ED}"/>
              </a:ext>
            </a:extLst>
          </p:cNvPr>
          <p:cNvSpPr>
            <a:spLocks noGrp="1"/>
          </p:cNvSpPr>
          <p:nvPr>
            <p:ph type="dt" sz="half" idx="10"/>
          </p:nvPr>
        </p:nvSpPr>
        <p:spPr/>
        <p:txBody>
          <a:bodyPr/>
          <a:lstStyle/>
          <a:p>
            <a:fld id="{19B7B1C5-12EE-4E2F-BF76-680EBA4B3CFB}" type="datetimeFigureOut">
              <a:rPr lang="en-GB" smtClean="0"/>
              <a:t>15/05/2024</a:t>
            </a:fld>
            <a:endParaRPr lang="en-GB"/>
          </a:p>
        </p:txBody>
      </p:sp>
      <p:sp>
        <p:nvSpPr>
          <p:cNvPr id="5" name="Footer Placeholder 4">
            <a:extLst>
              <a:ext uri="{FF2B5EF4-FFF2-40B4-BE49-F238E27FC236}">
                <a16:creationId xmlns:a16="http://schemas.microsoft.com/office/drawing/2014/main" id="{995B5D89-9183-4C7C-A3FC-FE9E597E7AF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3B68C9A-BE25-4152-A658-DEADA262536E}"/>
              </a:ext>
            </a:extLst>
          </p:cNvPr>
          <p:cNvSpPr>
            <a:spLocks noGrp="1"/>
          </p:cNvSpPr>
          <p:nvPr>
            <p:ph type="sldNum" sz="quarter" idx="12"/>
          </p:nvPr>
        </p:nvSpPr>
        <p:spPr/>
        <p:txBody>
          <a:bodyPr/>
          <a:lstStyle/>
          <a:p>
            <a:fld id="{56839DAF-664D-48A0-AA93-E5C8090317BE}" type="slidenum">
              <a:rPr lang="en-GB" smtClean="0"/>
              <a:t>‹#›</a:t>
            </a:fld>
            <a:endParaRPr lang="en-GB"/>
          </a:p>
        </p:txBody>
      </p:sp>
    </p:spTree>
    <p:extLst>
      <p:ext uri="{BB962C8B-B14F-4D97-AF65-F5344CB8AC3E}">
        <p14:creationId xmlns:p14="http://schemas.microsoft.com/office/powerpoint/2010/main" val="4192899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F8F7FC-09CD-4098-9095-12E18228560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B7B9AB3-A587-4BFF-B937-FBF24A80F11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020A827-6CAC-4583-A41A-B6AA775590EB}"/>
              </a:ext>
            </a:extLst>
          </p:cNvPr>
          <p:cNvSpPr>
            <a:spLocks noGrp="1"/>
          </p:cNvSpPr>
          <p:nvPr>
            <p:ph type="dt" sz="half" idx="10"/>
          </p:nvPr>
        </p:nvSpPr>
        <p:spPr/>
        <p:txBody>
          <a:bodyPr/>
          <a:lstStyle/>
          <a:p>
            <a:fld id="{19B7B1C5-12EE-4E2F-BF76-680EBA4B3CFB}" type="datetimeFigureOut">
              <a:rPr lang="en-GB" smtClean="0"/>
              <a:t>15/05/2024</a:t>
            </a:fld>
            <a:endParaRPr lang="en-GB"/>
          </a:p>
        </p:txBody>
      </p:sp>
      <p:sp>
        <p:nvSpPr>
          <p:cNvPr id="5" name="Footer Placeholder 4">
            <a:extLst>
              <a:ext uri="{FF2B5EF4-FFF2-40B4-BE49-F238E27FC236}">
                <a16:creationId xmlns:a16="http://schemas.microsoft.com/office/drawing/2014/main" id="{ED0839CF-6345-4292-BDC0-FA6E793F810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9452FC-C21F-43F5-A59E-1D955DA873DD}"/>
              </a:ext>
            </a:extLst>
          </p:cNvPr>
          <p:cNvSpPr>
            <a:spLocks noGrp="1"/>
          </p:cNvSpPr>
          <p:nvPr>
            <p:ph type="sldNum" sz="quarter" idx="12"/>
          </p:nvPr>
        </p:nvSpPr>
        <p:spPr/>
        <p:txBody>
          <a:bodyPr/>
          <a:lstStyle/>
          <a:p>
            <a:fld id="{56839DAF-664D-48A0-AA93-E5C8090317BE}" type="slidenum">
              <a:rPr lang="en-GB" smtClean="0"/>
              <a:t>‹#›</a:t>
            </a:fld>
            <a:endParaRPr lang="en-GB"/>
          </a:p>
        </p:txBody>
      </p:sp>
    </p:spTree>
    <p:extLst>
      <p:ext uri="{BB962C8B-B14F-4D97-AF65-F5344CB8AC3E}">
        <p14:creationId xmlns:p14="http://schemas.microsoft.com/office/powerpoint/2010/main" val="397828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72F09-2D9A-46EC-8FE7-5BE6AF6B383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23BCA3-9EFA-4771-91D9-352F163C973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8A785C3-178F-4910-B686-FB4C85517944}"/>
              </a:ext>
            </a:extLst>
          </p:cNvPr>
          <p:cNvSpPr>
            <a:spLocks noGrp="1"/>
          </p:cNvSpPr>
          <p:nvPr>
            <p:ph type="dt" sz="half" idx="10"/>
          </p:nvPr>
        </p:nvSpPr>
        <p:spPr/>
        <p:txBody>
          <a:bodyPr/>
          <a:lstStyle/>
          <a:p>
            <a:fld id="{19B7B1C5-12EE-4E2F-BF76-680EBA4B3CFB}" type="datetimeFigureOut">
              <a:rPr lang="en-GB" smtClean="0"/>
              <a:t>15/05/2024</a:t>
            </a:fld>
            <a:endParaRPr lang="en-GB"/>
          </a:p>
        </p:txBody>
      </p:sp>
      <p:sp>
        <p:nvSpPr>
          <p:cNvPr id="5" name="Footer Placeholder 4">
            <a:extLst>
              <a:ext uri="{FF2B5EF4-FFF2-40B4-BE49-F238E27FC236}">
                <a16:creationId xmlns:a16="http://schemas.microsoft.com/office/drawing/2014/main" id="{29A898DC-9DC4-48FF-8264-B25D3BEFC44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8DC2F7F-ABE6-4FEA-BC69-7EFB180EE372}"/>
              </a:ext>
            </a:extLst>
          </p:cNvPr>
          <p:cNvSpPr>
            <a:spLocks noGrp="1"/>
          </p:cNvSpPr>
          <p:nvPr>
            <p:ph type="sldNum" sz="quarter" idx="12"/>
          </p:nvPr>
        </p:nvSpPr>
        <p:spPr/>
        <p:txBody>
          <a:bodyPr/>
          <a:lstStyle/>
          <a:p>
            <a:fld id="{56839DAF-664D-48A0-AA93-E5C8090317BE}" type="slidenum">
              <a:rPr lang="en-GB" smtClean="0"/>
              <a:t>‹#›</a:t>
            </a:fld>
            <a:endParaRPr lang="en-GB"/>
          </a:p>
        </p:txBody>
      </p:sp>
    </p:spTree>
    <p:extLst>
      <p:ext uri="{BB962C8B-B14F-4D97-AF65-F5344CB8AC3E}">
        <p14:creationId xmlns:p14="http://schemas.microsoft.com/office/powerpoint/2010/main" val="19234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A8E6E-4679-4C65-B382-E7B3AB6CB1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EF5B276-73F8-4B84-95FF-4C8CE8D91F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516676-5604-488C-A87E-81A9DE2B50A7}"/>
              </a:ext>
            </a:extLst>
          </p:cNvPr>
          <p:cNvSpPr>
            <a:spLocks noGrp="1"/>
          </p:cNvSpPr>
          <p:nvPr>
            <p:ph type="dt" sz="half" idx="10"/>
          </p:nvPr>
        </p:nvSpPr>
        <p:spPr/>
        <p:txBody>
          <a:bodyPr/>
          <a:lstStyle/>
          <a:p>
            <a:fld id="{19B7B1C5-12EE-4E2F-BF76-680EBA4B3CFB}" type="datetimeFigureOut">
              <a:rPr lang="en-GB" smtClean="0"/>
              <a:t>15/05/2024</a:t>
            </a:fld>
            <a:endParaRPr lang="en-GB"/>
          </a:p>
        </p:txBody>
      </p:sp>
      <p:sp>
        <p:nvSpPr>
          <p:cNvPr id="5" name="Footer Placeholder 4">
            <a:extLst>
              <a:ext uri="{FF2B5EF4-FFF2-40B4-BE49-F238E27FC236}">
                <a16:creationId xmlns:a16="http://schemas.microsoft.com/office/drawing/2014/main" id="{47C5DA5A-92D4-4D15-9C12-AAECFE967D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1D8984-CE61-425D-8F7A-49457FF95395}"/>
              </a:ext>
            </a:extLst>
          </p:cNvPr>
          <p:cNvSpPr>
            <a:spLocks noGrp="1"/>
          </p:cNvSpPr>
          <p:nvPr>
            <p:ph type="sldNum" sz="quarter" idx="12"/>
          </p:nvPr>
        </p:nvSpPr>
        <p:spPr/>
        <p:txBody>
          <a:bodyPr/>
          <a:lstStyle/>
          <a:p>
            <a:fld id="{56839DAF-664D-48A0-AA93-E5C8090317BE}" type="slidenum">
              <a:rPr lang="en-GB" smtClean="0"/>
              <a:t>‹#›</a:t>
            </a:fld>
            <a:endParaRPr lang="en-GB"/>
          </a:p>
        </p:txBody>
      </p:sp>
    </p:spTree>
    <p:extLst>
      <p:ext uri="{BB962C8B-B14F-4D97-AF65-F5344CB8AC3E}">
        <p14:creationId xmlns:p14="http://schemas.microsoft.com/office/powerpoint/2010/main" val="157154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D5670-6C3E-402E-8CE5-054F7FA562C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50DA741-92F4-4D2B-AB1E-32DAD91CA1B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D4788CB-DF44-47FD-95A4-E3AF2E2B34B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06E15BF-C58D-43C4-B628-1AE09A7A34C6}"/>
              </a:ext>
            </a:extLst>
          </p:cNvPr>
          <p:cNvSpPr>
            <a:spLocks noGrp="1"/>
          </p:cNvSpPr>
          <p:nvPr>
            <p:ph type="dt" sz="half" idx="10"/>
          </p:nvPr>
        </p:nvSpPr>
        <p:spPr/>
        <p:txBody>
          <a:bodyPr/>
          <a:lstStyle/>
          <a:p>
            <a:fld id="{19B7B1C5-12EE-4E2F-BF76-680EBA4B3CFB}" type="datetimeFigureOut">
              <a:rPr lang="en-GB" smtClean="0"/>
              <a:t>15/05/2024</a:t>
            </a:fld>
            <a:endParaRPr lang="en-GB"/>
          </a:p>
        </p:txBody>
      </p:sp>
      <p:sp>
        <p:nvSpPr>
          <p:cNvPr id="6" name="Footer Placeholder 5">
            <a:extLst>
              <a:ext uri="{FF2B5EF4-FFF2-40B4-BE49-F238E27FC236}">
                <a16:creationId xmlns:a16="http://schemas.microsoft.com/office/drawing/2014/main" id="{EABF9DA6-86B6-4EB4-A5CD-6FFCA7158A1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9F0574A-C1F0-4ADA-8C17-52A7F2FA3E7A}"/>
              </a:ext>
            </a:extLst>
          </p:cNvPr>
          <p:cNvSpPr>
            <a:spLocks noGrp="1"/>
          </p:cNvSpPr>
          <p:nvPr>
            <p:ph type="sldNum" sz="quarter" idx="12"/>
          </p:nvPr>
        </p:nvSpPr>
        <p:spPr/>
        <p:txBody>
          <a:bodyPr/>
          <a:lstStyle/>
          <a:p>
            <a:fld id="{56839DAF-664D-48A0-AA93-E5C8090317BE}" type="slidenum">
              <a:rPr lang="en-GB" smtClean="0"/>
              <a:t>‹#›</a:t>
            </a:fld>
            <a:endParaRPr lang="en-GB"/>
          </a:p>
        </p:txBody>
      </p:sp>
    </p:spTree>
    <p:extLst>
      <p:ext uri="{BB962C8B-B14F-4D97-AF65-F5344CB8AC3E}">
        <p14:creationId xmlns:p14="http://schemas.microsoft.com/office/powerpoint/2010/main" val="4174578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AE8F0-C235-4079-AA57-EE2FCDFA65E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79FD034-7515-402D-AC76-5E80D22D30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ECBD5A-CB6F-4AAD-A25E-7F6614E1118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11CC3D8-B15F-41BD-A032-51A4C9FC8A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6C768F0-9C85-4B91-B2E2-A96F1573470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DCB7F8-250A-423C-88AD-42C75FA3ABAC}"/>
              </a:ext>
            </a:extLst>
          </p:cNvPr>
          <p:cNvSpPr>
            <a:spLocks noGrp="1"/>
          </p:cNvSpPr>
          <p:nvPr>
            <p:ph type="dt" sz="half" idx="10"/>
          </p:nvPr>
        </p:nvSpPr>
        <p:spPr/>
        <p:txBody>
          <a:bodyPr/>
          <a:lstStyle/>
          <a:p>
            <a:fld id="{19B7B1C5-12EE-4E2F-BF76-680EBA4B3CFB}" type="datetimeFigureOut">
              <a:rPr lang="en-GB" smtClean="0"/>
              <a:t>15/05/2024</a:t>
            </a:fld>
            <a:endParaRPr lang="en-GB"/>
          </a:p>
        </p:txBody>
      </p:sp>
      <p:sp>
        <p:nvSpPr>
          <p:cNvPr id="8" name="Footer Placeholder 7">
            <a:extLst>
              <a:ext uri="{FF2B5EF4-FFF2-40B4-BE49-F238E27FC236}">
                <a16:creationId xmlns:a16="http://schemas.microsoft.com/office/drawing/2014/main" id="{F498F612-3555-41A8-B789-7CADE7592CB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C38D510-4744-43A4-BFDA-9006C77E1E8B}"/>
              </a:ext>
            </a:extLst>
          </p:cNvPr>
          <p:cNvSpPr>
            <a:spLocks noGrp="1"/>
          </p:cNvSpPr>
          <p:nvPr>
            <p:ph type="sldNum" sz="quarter" idx="12"/>
          </p:nvPr>
        </p:nvSpPr>
        <p:spPr/>
        <p:txBody>
          <a:bodyPr/>
          <a:lstStyle/>
          <a:p>
            <a:fld id="{56839DAF-664D-48A0-AA93-E5C8090317BE}" type="slidenum">
              <a:rPr lang="en-GB" smtClean="0"/>
              <a:t>‹#›</a:t>
            </a:fld>
            <a:endParaRPr lang="en-GB"/>
          </a:p>
        </p:txBody>
      </p:sp>
    </p:spTree>
    <p:extLst>
      <p:ext uri="{BB962C8B-B14F-4D97-AF65-F5344CB8AC3E}">
        <p14:creationId xmlns:p14="http://schemas.microsoft.com/office/powerpoint/2010/main" val="1401939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F93F9-8007-41F2-AAE8-78FE8637C46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02C2F78-2E7C-4809-AA81-FA2AA9C7C140}"/>
              </a:ext>
            </a:extLst>
          </p:cNvPr>
          <p:cNvSpPr>
            <a:spLocks noGrp="1"/>
          </p:cNvSpPr>
          <p:nvPr>
            <p:ph type="dt" sz="half" idx="10"/>
          </p:nvPr>
        </p:nvSpPr>
        <p:spPr/>
        <p:txBody>
          <a:bodyPr/>
          <a:lstStyle/>
          <a:p>
            <a:fld id="{19B7B1C5-12EE-4E2F-BF76-680EBA4B3CFB}" type="datetimeFigureOut">
              <a:rPr lang="en-GB" smtClean="0"/>
              <a:t>15/05/2024</a:t>
            </a:fld>
            <a:endParaRPr lang="en-GB"/>
          </a:p>
        </p:txBody>
      </p:sp>
      <p:sp>
        <p:nvSpPr>
          <p:cNvPr id="4" name="Footer Placeholder 3">
            <a:extLst>
              <a:ext uri="{FF2B5EF4-FFF2-40B4-BE49-F238E27FC236}">
                <a16:creationId xmlns:a16="http://schemas.microsoft.com/office/drawing/2014/main" id="{C90F3AE9-46A2-4E09-863E-7AA33021AD7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2D5A48A-EDF3-4CE2-BB9D-CA4307BF9779}"/>
              </a:ext>
            </a:extLst>
          </p:cNvPr>
          <p:cNvSpPr>
            <a:spLocks noGrp="1"/>
          </p:cNvSpPr>
          <p:nvPr>
            <p:ph type="sldNum" sz="quarter" idx="12"/>
          </p:nvPr>
        </p:nvSpPr>
        <p:spPr/>
        <p:txBody>
          <a:bodyPr/>
          <a:lstStyle/>
          <a:p>
            <a:fld id="{56839DAF-664D-48A0-AA93-E5C8090317BE}" type="slidenum">
              <a:rPr lang="en-GB" smtClean="0"/>
              <a:t>‹#›</a:t>
            </a:fld>
            <a:endParaRPr lang="en-GB"/>
          </a:p>
        </p:txBody>
      </p:sp>
    </p:spTree>
    <p:extLst>
      <p:ext uri="{BB962C8B-B14F-4D97-AF65-F5344CB8AC3E}">
        <p14:creationId xmlns:p14="http://schemas.microsoft.com/office/powerpoint/2010/main" val="2447016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8BFD39-7E24-4AFC-9137-80A1978FF5D3}"/>
              </a:ext>
            </a:extLst>
          </p:cNvPr>
          <p:cNvSpPr>
            <a:spLocks noGrp="1"/>
          </p:cNvSpPr>
          <p:nvPr>
            <p:ph type="dt" sz="half" idx="10"/>
          </p:nvPr>
        </p:nvSpPr>
        <p:spPr/>
        <p:txBody>
          <a:bodyPr/>
          <a:lstStyle/>
          <a:p>
            <a:fld id="{19B7B1C5-12EE-4E2F-BF76-680EBA4B3CFB}" type="datetimeFigureOut">
              <a:rPr lang="en-GB" smtClean="0"/>
              <a:t>15/05/2024</a:t>
            </a:fld>
            <a:endParaRPr lang="en-GB"/>
          </a:p>
        </p:txBody>
      </p:sp>
      <p:sp>
        <p:nvSpPr>
          <p:cNvPr id="3" name="Footer Placeholder 2">
            <a:extLst>
              <a:ext uri="{FF2B5EF4-FFF2-40B4-BE49-F238E27FC236}">
                <a16:creationId xmlns:a16="http://schemas.microsoft.com/office/drawing/2014/main" id="{2A4F3EFB-772A-49B9-93AC-1AFBF156F94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B1AC22D-F28E-4225-8A2C-38903EDFB947}"/>
              </a:ext>
            </a:extLst>
          </p:cNvPr>
          <p:cNvSpPr>
            <a:spLocks noGrp="1"/>
          </p:cNvSpPr>
          <p:nvPr>
            <p:ph type="sldNum" sz="quarter" idx="12"/>
          </p:nvPr>
        </p:nvSpPr>
        <p:spPr/>
        <p:txBody>
          <a:bodyPr/>
          <a:lstStyle/>
          <a:p>
            <a:fld id="{56839DAF-664D-48A0-AA93-E5C8090317BE}" type="slidenum">
              <a:rPr lang="en-GB" smtClean="0"/>
              <a:t>‹#›</a:t>
            </a:fld>
            <a:endParaRPr lang="en-GB"/>
          </a:p>
        </p:txBody>
      </p:sp>
    </p:spTree>
    <p:extLst>
      <p:ext uri="{BB962C8B-B14F-4D97-AF65-F5344CB8AC3E}">
        <p14:creationId xmlns:p14="http://schemas.microsoft.com/office/powerpoint/2010/main" val="3315549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34398-34D3-4225-8286-5EB4D99951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25DBF8D-DD61-4717-99C2-E657C4580E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8911E69-4804-4743-AB4F-505E9A85C4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95B997-62E4-4F2B-9DEB-260ADD7CB2E2}"/>
              </a:ext>
            </a:extLst>
          </p:cNvPr>
          <p:cNvSpPr>
            <a:spLocks noGrp="1"/>
          </p:cNvSpPr>
          <p:nvPr>
            <p:ph type="dt" sz="half" idx="10"/>
          </p:nvPr>
        </p:nvSpPr>
        <p:spPr/>
        <p:txBody>
          <a:bodyPr/>
          <a:lstStyle/>
          <a:p>
            <a:fld id="{19B7B1C5-12EE-4E2F-BF76-680EBA4B3CFB}" type="datetimeFigureOut">
              <a:rPr lang="en-GB" smtClean="0"/>
              <a:t>15/05/2024</a:t>
            </a:fld>
            <a:endParaRPr lang="en-GB"/>
          </a:p>
        </p:txBody>
      </p:sp>
      <p:sp>
        <p:nvSpPr>
          <p:cNvPr id="6" name="Footer Placeholder 5">
            <a:extLst>
              <a:ext uri="{FF2B5EF4-FFF2-40B4-BE49-F238E27FC236}">
                <a16:creationId xmlns:a16="http://schemas.microsoft.com/office/drawing/2014/main" id="{AF05F3EA-B89E-44CE-99E0-DA7762ACAAE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CAD06A-71BE-4FD8-9D2E-F155A2F4A76A}"/>
              </a:ext>
            </a:extLst>
          </p:cNvPr>
          <p:cNvSpPr>
            <a:spLocks noGrp="1"/>
          </p:cNvSpPr>
          <p:nvPr>
            <p:ph type="sldNum" sz="quarter" idx="12"/>
          </p:nvPr>
        </p:nvSpPr>
        <p:spPr/>
        <p:txBody>
          <a:bodyPr/>
          <a:lstStyle/>
          <a:p>
            <a:fld id="{56839DAF-664D-48A0-AA93-E5C8090317BE}" type="slidenum">
              <a:rPr lang="en-GB" smtClean="0"/>
              <a:t>‹#›</a:t>
            </a:fld>
            <a:endParaRPr lang="en-GB"/>
          </a:p>
        </p:txBody>
      </p:sp>
    </p:spTree>
    <p:extLst>
      <p:ext uri="{BB962C8B-B14F-4D97-AF65-F5344CB8AC3E}">
        <p14:creationId xmlns:p14="http://schemas.microsoft.com/office/powerpoint/2010/main" val="390982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5B718-2CEA-40D8-B5E6-693939118C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0C41780-FE9C-4E2B-A64E-E89B32C2CD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D15F3A3-C191-4214-AB92-1F4798DD86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BBE4A1-3D66-4CA1-BCD0-03AB4CDB1E6E}"/>
              </a:ext>
            </a:extLst>
          </p:cNvPr>
          <p:cNvSpPr>
            <a:spLocks noGrp="1"/>
          </p:cNvSpPr>
          <p:nvPr>
            <p:ph type="dt" sz="half" idx="10"/>
          </p:nvPr>
        </p:nvSpPr>
        <p:spPr/>
        <p:txBody>
          <a:bodyPr/>
          <a:lstStyle/>
          <a:p>
            <a:fld id="{19B7B1C5-12EE-4E2F-BF76-680EBA4B3CFB}" type="datetimeFigureOut">
              <a:rPr lang="en-GB" smtClean="0"/>
              <a:t>15/05/2024</a:t>
            </a:fld>
            <a:endParaRPr lang="en-GB"/>
          </a:p>
        </p:txBody>
      </p:sp>
      <p:sp>
        <p:nvSpPr>
          <p:cNvPr id="6" name="Footer Placeholder 5">
            <a:extLst>
              <a:ext uri="{FF2B5EF4-FFF2-40B4-BE49-F238E27FC236}">
                <a16:creationId xmlns:a16="http://schemas.microsoft.com/office/drawing/2014/main" id="{DB28F5E0-CEFF-4F74-A4C3-AA7F85299F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FAEBFA3-99C0-4FAA-8704-1DF9422B26DE}"/>
              </a:ext>
            </a:extLst>
          </p:cNvPr>
          <p:cNvSpPr>
            <a:spLocks noGrp="1"/>
          </p:cNvSpPr>
          <p:nvPr>
            <p:ph type="sldNum" sz="quarter" idx="12"/>
          </p:nvPr>
        </p:nvSpPr>
        <p:spPr/>
        <p:txBody>
          <a:bodyPr/>
          <a:lstStyle/>
          <a:p>
            <a:fld id="{56839DAF-664D-48A0-AA93-E5C8090317BE}" type="slidenum">
              <a:rPr lang="en-GB" smtClean="0"/>
              <a:t>‹#›</a:t>
            </a:fld>
            <a:endParaRPr lang="en-GB"/>
          </a:p>
        </p:txBody>
      </p:sp>
    </p:spTree>
    <p:extLst>
      <p:ext uri="{BB962C8B-B14F-4D97-AF65-F5344CB8AC3E}">
        <p14:creationId xmlns:p14="http://schemas.microsoft.com/office/powerpoint/2010/main" val="3851089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BE9E36-085A-449C-AC49-8512D9BD53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42B8253-81F7-490E-A685-4E03776D6C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3E40060-8657-4EB0-8269-43A4D25F4D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B7B1C5-12EE-4E2F-BF76-680EBA4B3CFB}" type="datetimeFigureOut">
              <a:rPr lang="en-GB" smtClean="0"/>
              <a:t>15/05/2024</a:t>
            </a:fld>
            <a:endParaRPr lang="en-GB"/>
          </a:p>
        </p:txBody>
      </p:sp>
      <p:sp>
        <p:nvSpPr>
          <p:cNvPr id="5" name="Footer Placeholder 4">
            <a:extLst>
              <a:ext uri="{FF2B5EF4-FFF2-40B4-BE49-F238E27FC236}">
                <a16:creationId xmlns:a16="http://schemas.microsoft.com/office/drawing/2014/main" id="{421C131D-A2D5-486C-975F-2CBB250EA8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8706643-45C5-40D5-A69A-E037AEBA2F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839DAF-664D-48A0-AA93-E5C8090317BE}" type="slidenum">
              <a:rPr lang="en-GB" smtClean="0"/>
              <a:t>‹#›</a:t>
            </a:fld>
            <a:endParaRPr lang="en-GB"/>
          </a:p>
        </p:txBody>
      </p:sp>
    </p:spTree>
    <p:extLst>
      <p:ext uri="{BB962C8B-B14F-4D97-AF65-F5344CB8AC3E}">
        <p14:creationId xmlns:p14="http://schemas.microsoft.com/office/powerpoint/2010/main" val="13334519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rics.org/capledge"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5">
            <a:extLst>
              <a:ext uri="{FF2B5EF4-FFF2-40B4-BE49-F238E27FC236}">
                <a16:creationId xmlns:a16="http://schemas.microsoft.com/office/drawing/2014/main" id="{B187830D-B160-4A9B-A4A8-84AE722E2993}"/>
              </a:ext>
            </a:extLst>
          </p:cNvPr>
          <p:cNvPicPr>
            <a:picLocks noChangeAspect="1"/>
          </p:cNvPicPr>
          <p:nvPr/>
        </p:nvPicPr>
        <p:blipFill rotWithShape="1">
          <a:blip r:embed="rId2">
            <a:extLst>
              <a:ext uri="{28A0092B-C50C-407E-A947-70E740481C1C}">
                <a14:useLocalDpi xmlns:a14="http://schemas.microsoft.com/office/drawing/2010/main" val="0"/>
              </a:ext>
            </a:extLst>
          </a:blip>
          <a:srcRect t="-45537" b="-45537"/>
          <a:stretch/>
        </p:blipFill>
        <p:spPr>
          <a:xfrm>
            <a:off x="1699892" y="0"/>
            <a:ext cx="2835247" cy="1651518"/>
          </a:xfrm>
          <a:prstGeom prst="rect">
            <a:avLst/>
          </a:prstGeom>
        </p:spPr>
      </p:pic>
      <p:sp>
        <p:nvSpPr>
          <p:cNvPr id="2" name="TextBox 1">
            <a:extLst>
              <a:ext uri="{FF2B5EF4-FFF2-40B4-BE49-F238E27FC236}">
                <a16:creationId xmlns:a16="http://schemas.microsoft.com/office/drawing/2014/main" id="{8BAB853A-A35A-4846-970D-B6584354173F}"/>
              </a:ext>
            </a:extLst>
          </p:cNvPr>
          <p:cNvSpPr txBox="1"/>
          <p:nvPr/>
        </p:nvSpPr>
        <p:spPr>
          <a:xfrm>
            <a:off x="1787905" y="1315616"/>
            <a:ext cx="8616191" cy="5632311"/>
          </a:xfrm>
          <a:prstGeom prst="rect">
            <a:avLst/>
          </a:prstGeom>
          <a:noFill/>
        </p:spPr>
        <p:txBody>
          <a:bodyPr wrap="square" rtlCol="0">
            <a:spAutoFit/>
          </a:bodyPr>
          <a:lstStyle/>
          <a:p>
            <a:endParaRPr lang="en-GB" dirty="0">
              <a:solidFill>
                <a:srgbClr val="002060"/>
              </a:solidFill>
            </a:endParaRPr>
          </a:p>
          <a:p>
            <a:r>
              <a:rPr lang="en-GB" b="1" dirty="0">
                <a:solidFill>
                  <a:srgbClr val="002060"/>
                </a:solidFill>
              </a:rPr>
              <a:t>The Pledge:</a:t>
            </a:r>
            <a:endParaRPr lang="en-GB" dirty="0">
              <a:solidFill>
                <a:srgbClr val="002060"/>
              </a:solidFill>
            </a:endParaRPr>
          </a:p>
          <a:p>
            <a:pPr marL="285750" indent="-285750">
              <a:buFont typeface="Arial" panose="020B0604020202020204" pitchFamily="34" charset="0"/>
              <a:buChar char="•"/>
            </a:pPr>
            <a:r>
              <a:rPr lang="en-GB" dirty="0">
                <a:solidFill>
                  <a:srgbClr val="002060"/>
                </a:solidFill>
              </a:rPr>
              <a:t>We commit to working proactively to avoid conflict and to facilitate early resolution of potential disputes. </a:t>
            </a:r>
          </a:p>
          <a:p>
            <a:pPr marL="285750" indent="-285750">
              <a:buFont typeface="Arial" panose="020B0604020202020204" pitchFamily="34" charset="0"/>
              <a:buChar char="•"/>
            </a:pPr>
            <a:r>
              <a:rPr lang="en-GB" dirty="0">
                <a:solidFill>
                  <a:srgbClr val="002060"/>
                </a:solidFill>
              </a:rPr>
              <a:t>We believe in collaborative working and the use of early intervention techniques to try to resolve differences of opinion before they escalate into disputes. </a:t>
            </a:r>
          </a:p>
          <a:p>
            <a:pPr marL="285750" indent="-285750">
              <a:buFont typeface="Arial" panose="020B0604020202020204" pitchFamily="34" charset="0"/>
              <a:buChar char="•"/>
            </a:pPr>
            <a:r>
              <a:rPr lang="en-GB" dirty="0">
                <a:solidFill>
                  <a:srgbClr val="002060"/>
                </a:solidFill>
              </a:rPr>
              <a:t>We recognise the importance of embedding conflict avoidance mechanisms into projects with the aim of identifying, controlling and managing potential conflict, whilst preventing the need for formal, adversarial dispute resolution procedures. We commit our resources to embedding these into our projects.</a:t>
            </a:r>
          </a:p>
          <a:p>
            <a:pPr marL="285750" indent="-285750">
              <a:buFont typeface="Arial" panose="020B0604020202020204" pitchFamily="34" charset="0"/>
              <a:buChar char="•"/>
            </a:pPr>
            <a:r>
              <a:rPr lang="en-GB" dirty="0">
                <a:solidFill>
                  <a:srgbClr val="002060"/>
                </a:solidFill>
              </a:rPr>
              <a:t>We commit to developing our capability in the early identification of potential disputes and in the use of conflict avoidance measures.</a:t>
            </a:r>
          </a:p>
          <a:p>
            <a:pPr marL="285750" indent="-285750">
              <a:buFont typeface="Arial" panose="020B0604020202020204" pitchFamily="34" charset="0"/>
              <a:buChar char="•"/>
            </a:pPr>
            <a:r>
              <a:rPr lang="en-GB" dirty="0">
                <a:solidFill>
                  <a:srgbClr val="002060"/>
                </a:solidFill>
              </a:rPr>
              <a:t>We will promote the value of collaborative working to prevent issues from developing into disputes. </a:t>
            </a:r>
          </a:p>
          <a:p>
            <a:pPr marL="285750" indent="-285750">
              <a:buFont typeface="Arial" panose="020B0604020202020204" pitchFamily="34" charset="0"/>
              <a:buChar char="•"/>
            </a:pPr>
            <a:r>
              <a:rPr lang="en-GB" dirty="0">
                <a:solidFill>
                  <a:srgbClr val="002060"/>
                </a:solidFill>
              </a:rPr>
              <a:t>We commit to work with our industry partners to identify, promote and utilise conflict avoidance mechanisms.</a:t>
            </a:r>
          </a:p>
          <a:p>
            <a:pPr marL="285750" indent="-285750">
              <a:buFont typeface="Arial" panose="020B0604020202020204" pitchFamily="34" charset="0"/>
              <a:buChar char="•"/>
            </a:pPr>
            <a:r>
              <a:rPr lang="en-GB" sz="1800">
                <a:latin typeface="Open Sans Light" panose="020B0306030504020204" pitchFamily="34" charset="0"/>
                <a:ea typeface="Open Sans Light" panose="020B0306030504020204" pitchFamily="34" charset="0"/>
                <a:cs typeface="Open Sans Light" panose="020B0306030504020204" pitchFamily="34" charset="0"/>
              </a:rPr>
              <a:t>For more information about the Pledge, see who has signed it to date and to sign up, go to </a:t>
            </a:r>
            <a:r>
              <a:rPr lang="en-GB" sz="1800" b="1">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hlinkClick r:id="rId3">
                  <a:extLst>
                    <a:ext uri="{A12FA001-AC4F-418D-AE19-62706E023703}">
                      <ahyp:hlinkClr xmlns:ahyp="http://schemas.microsoft.com/office/drawing/2018/hyperlinkcolor" val="tx"/>
                    </a:ext>
                  </a:extLst>
                </a:hlinkClick>
              </a:rPr>
              <a:t>www.rics.org/capledge</a:t>
            </a:r>
            <a:r>
              <a:rPr lang="en-GB" sz="1800" b="1">
                <a:solidFill>
                  <a:srgbClr val="0070C0"/>
                </a:solidFill>
                <a:latin typeface="Open Sans Light" panose="020B0306030504020204" pitchFamily="34" charset="0"/>
                <a:ea typeface="Open Sans Light" panose="020B0306030504020204" pitchFamily="34" charset="0"/>
                <a:cs typeface="Open Sans Light" panose="020B0306030504020204" pitchFamily="34" charset="0"/>
              </a:rPr>
              <a:t>   </a:t>
            </a:r>
          </a:p>
          <a:p>
            <a:endParaRPr lang="en-GB" dirty="0">
              <a:solidFill>
                <a:srgbClr val="002060"/>
              </a:solidFill>
            </a:endParaRPr>
          </a:p>
          <a:p>
            <a:endParaRPr lang="en-GB" dirty="0">
              <a:solidFill>
                <a:srgbClr val="002060"/>
              </a:solidFill>
            </a:endParaRPr>
          </a:p>
        </p:txBody>
      </p:sp>
      <p:pic>
        <p:nvPicPr>
          <p:cNvPr id="4" name="Picture 3" descr="A close-up of a chain&#10;&#10;Description automatically generated">
            <a:extLst>
              <a:ext uri="{FF2B5EF4-FFF2-40B4-BE49-F238E27FC236}">
                <a16:creationId xmlns:a16="http://schemas.microsoft.com/office/drawing/2014/main" id="{296837E8-D7E8-794A-F6F6-E09F0F0DCE6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338992" y="155199"/>
            <a:ext cx="2179320" cy="1341120"/>
          </a:xfrm>
          <a:prstGeom prst="rect">
            <a:avLst/>
          </a:prstGeom>
          <a:noFill/>
          <a:ln>
            <a:noFill/>
          </a:ln>
        </p:spPr>
      </p:pic>
    </p:spTree>
    <p:extLst>
      <p:ext uri="{BB962C8B-B14F-4D97-AF65-F5344CB8AC3E}">
        <p14:creationId xmlns:p14="http://schemas.microsoft.com/office/powerpoint/2010/main" val="11266552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4BA51A51E0130428EB9833A3B9FBA9F" ma:contentTypeVersion="12" ma:contentTypeDescription="Create a new document." ma:contentTypeScope="" ma:versionID="1d50d65d9efa998fddabbb5d27017488">
  <xsd:schema xmlns:xsd="http://www.w3.org/2001/XMLSchema" xmlns:xs="http://www.w3.org/2001/XMLSchema" xmlns:p="http://schemas.microsoft.com/office/2006/metadata/properties" xmlns:ns3="282ec8a4-e742-4fcf-b302-9001b2edda00" xmlns:ns4="d5fbf8f7-1f39-4613-8edb-d83cd6f98af6" targetNamespace="http://schemas.microsoft.com/office/2006/metadata/properties" ma:root="true" ma:fieldsID="ca76021a6414e91df19880ad86824ef2" ns3:_="" ns4:_="">
    <xsd:import namespace="282ec8a4-e742-4fcf-b302-9001b2edda00"/>
    <xsd:import namespace="d5fbf8f7-1f39-4613-8edb-d83cd6f98af6"/>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2ec8a4-e742-4fcf-b302-9001b2edda00"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5fbf8f7-1f39-4613-8edb-d83cd6f98af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DA9E87C-8ADE-4021-8A0A-9F85AE7577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82ec8a4-e742-4fcf-b302-9001b2edda00"/>
    <ds:schemaRef ds:uri="d5fbf8f7-1f39-4613-8edb-d83cd6f98af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998D4B9-38B3-4ADC-8B14-E0BD32C2464B}">
  <ds:schemaRefs>
    <ds:schemaRef ds:uri="http://schemas.microsoft.com/sharepoint/v3/contenttype/forms"/>
  </ds:schemaRefs>
</ds:datastoreItem>
</file>

<file path=customXml/itemProps3.xml><?xml version="1.0" encoding="utf-8"?>
<ds:datastoreItem xmlns:ds="http://schemas.openxmlformats.org/officeDocument/2006/customXml" ds:itemID="{266B8CC0-6647-4CB7-B5F8-1FFD3C3A9664}">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0</TotalTime>
  <Words>175</Words>
  <Application>Microsoft Office PowerPoint</Application>
  <PresentationFormat>Widescreen</PresentationFormat>
  <Paragraphs>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Open Sans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 Burns</dc:creator>
  <cp:lastModifiedBy>Len Bunton</cp:lastModifiedBy>
  <cp:revision>3</cp:revision>
  <dcterms:created xsi:type="dcterms:W3CDTF">2020-08-03T14:13:54Z</dcterms:created>
  <dcterms:modified xsi:type="dcterms:W3CDTF">2024-05-15T07:22:13Z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0x01010044BA51A51E0130428EB9833A3B9FBA9F</vt:lpwstr>
  </property>
</Properties>
</file>